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E23D-0BC2-469F-94EA-E5A4943FECD4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EFF0-20CA-4EEF-B005-3D1B39D3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DCED-0357-4EA1-A498-4C1450054087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8A32-09EB-4F65-99A1-A0E7707AD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166D-A377-43FA-819F-46458EA9BCE6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20C7-E844-4570-B993-022B50EE3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F74E-30E0-44DA-AE98-091663FEF99B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09E3-B8C5-44A8-A0C9-C4D475208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EE92-FEE9-42A0-AE69-AEB3C05230CA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D510-19C0-423A-B4D5-903CF2FA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94F2-E704-4D87-8334-C6C8C6F90C91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664C-ECED-4C84-A131-083FEC62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C8BC-510B-4F7C-AEDC-4D64F1265735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BF17-78C1-44C8-94E7-C29BB768A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AF9E-4C8A-4AFE-8D5E-83109FD7DD25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51B2-27A7-4B9A-A380-CB2DE092F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8206-7C93-4344-BE16-3DFF8BBB8FA2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56C7-7CFB-4807-AAE5-1B76A11A0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911-C793-4E45-A7DD-0B15627F4C10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03A3-8E89-418E-BCBA-329C8242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7BBC-88AE-49F8-AB4E-CE6B33FDEEC2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7FA3-5A82-44E4-AE92-18D30077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844EB-23A8-4A60-957D-FD1C7A692436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570059-3FA5-42FE-A373-C50E710E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4678" y="4152979"/>
            <a:ext cx="58579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Диденко Сергей Сергеевич, учитель физики МАОУ «</a:t>
            </a:r>
            <a:r>
              <a:rPr lang="ru-RU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Итатской</a:t>
            </a: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СОШ» 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Томского района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33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4482108">
            <a:off x="-206813" y="1701806"/>
            <a:ext cx="3241767" cy="21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Документы\Школа\2014 год\Сканы СС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1128">
            <a:off x="13796" y="3555367"/>
            <a:ext cx="2147057" cy="3071810"/>
          </a:xfrm>
          <a:prstGeom prst="rect">
            <a:avLst/>
          </a:prstGeom>
          <a:noFill/>
        </p:spPr>
      </p:pic>
      <p:pic>
        <p:nvPicPr>
          <p:cNvPr id="2054" name="Picture 6" descr="H:\DCIM\100D5100\династия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l="5258" t="3969" r="5368" b="4749"/>
          <a:stretch>
            <a:fillRect/>
          </a:stretch>
        </p:blipFill>
        <p:spPr bwMode="auto">
          <a:xfrm rot="6647974">
            <a:off x="6648536" y="1570553"/>
            <a:ext cx="2855435" cy="1931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14290"/>
            <a:ext cx="67151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Конкурс как мощный импульс к достижению новых рубежей</a:t>
            </a:r>
            <a:endParaRPr lang="ru-RU" sz="4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3641" y="428604"/>
            <a:ext cx="4353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заработать</a:t>
            </a:r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52715"/>
            <a:ext cx="804931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 – большое количество часов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 – работа на результат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 – различные конкурсы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63777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дают нам конкурсы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мастерства?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357430"/>
            <a:ext cx="8049319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Известность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Материальные блага</a:t>
            </a:r>
          </a:p>
          <a:p>
            <a:pPr lvl="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Опыт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Творческая самореализация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Уверенность в себе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………………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19802" t="35351" r="21449" b="13867"/>
          <a:stretch>
            <a:fillRect/>
          </a:stretch>
        </p:blipFill>
        <p:spPr bwMode="auto">
          <a:xfrm rot="21279692">
            <a:off x="129073" y="887034"/>
            <a:ext cx="6003213" cy="305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279" r="18226" b="-48"/>
          <a:stretch>
            <a:fillRect/>
          </a:stretch>
        </p:blipFill>
        <p:spPr bwMode="auto">
          <a:xfrm rot="524964">
            <a:off x="5175570" y="405712"/>
            <a:ext cx="37238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9766" t="8789" r="21486" b="34570"/>
          <a:stretch>
            <a:fillRect/>
          </a:stretch>
        </p:blipFill>
        <p:spPr bwMode="auto">
          <a:xfrm>
            <a:off x="1415697" y="3286076"/>
            <a:ext cx="6299575" cy="35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1276018">
            <a:off x="374226" y="284131"/>
            <a:ext cx="3454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Известность</a:t>
            </a:r>
            <a:endParaRPr lang="ru-RU" sz="440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444981"/>
            <a:ext cx="4421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Карьерный рост</a:t>
            </a:r>
            <a:endParaRPr lang="ru-RU" sz="440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ntc-sirius.ru/Pics/%D0%9A%D0%B0%D1%80%D1%8C%D0%B5%D1%80%D0%BD%D1%8B%D0%B9-%D1%80%D0%BE%D1%81%D1%8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929486" cy="485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1592" y="516419"/>
            <a:ext cx="5730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Материальные блага</a:t>
            </a:r>
            <a:endParaRPr lang="ru-RU" sz="440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5970"/>
          <a:stretch>
            <a:fillRect/>
          </a:stretch>
        </p:blipFill>
        <p:spPr bwMode="auto">
          <a:xfrm>
            <a:off x="917412" y="1571612"/>
            <a:ext cx="72264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 l="39429" t="19843"/>
          <a:stretch>
            <a:fillRect/>
          </a:stretch>
        </p:blipFill>
        <p:spPr bwMode="auto">
          <a:xfrm>
            <a:off x="525974" y="3275362"/>
            <a:ext cx="2928958" cy="28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5974" y="445966"/>
            <a:ext cx="7743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Творческая самореализация</a:t>
            </a:r>
            <a:endParaRPr lang="ru-RU" sz="440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15832" t="15354" r="34830" b="2326"/>
          <a:stretch>
            <a:fillRect/>
          </a:stretch>
        </p:blipFill>
        <p:spPr bwMode="auto">
          <a:xfrm>
            <a:off x="5740948" y="1231784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l="13948" r="18067"/>
          <a:stretch>
            <a:fillRect/>
          </a:stretch>
        </p:blipFill>
        <p:spPr bwMode="auto">
          <a:xfrm>
            <a:off x="3454932" y="3262347"/>
            <a:ext cx="3000396" cy="29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D:\Фотки\Учитель года 2014\Учитель года район\DSC_0004.JPG"/>
          <p:cNvPicPr>
            <a:picLocks noChangeAspect="1" noChangeArrowheads="1"/>
          </p:cNvPicPr>
          <p:nvPr/>
        </p:nvPicPr>
        <p:blipFill>
          <a:blip r:embed="rId5" cstate="print"/>
          <a:srcRect l="5257" t="22609" r="4054" b="9921"/>
          <a:stretch>
            <a:fillRect/>
          </a:stretch>
        </p:blipFill>
        <p:spPr bwMode="auto">
          <a:xfrm>
            <a:off x="525974" y="1231784"/>
            <a:ext cx="521917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3890" y="4589369"/>
            <a:ext cx="2214578" cy="167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893460" cy="25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3700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Ценный опыт</a:t>
            </a:r>
            <a:endParaRPr lang="ru-RU" sz="440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3" name="Picture 3" descr="D:\Фотки\Мастер классы 11.10.13\DSC_0163.JPG"/>
          <p:cNvPicPr>
            <a:picLocks noChangeAspect="1" noChangeArrowheads="1"/>
          </p:cNvPicPr>
          <p:nvPr/>
        </p:nvPicPr>
        <p:blipFill>
          <a:blip r:embed="rId3" cstate="print"/>
          <a:srcRect l="3943" t="11906"/>
          <a:stretch>
            <a:fillRect/>
          </a:stretch>
        </p:blipFill>
        <p:spPr bwMode="auto">
          <a:xfrm>
            <a:off x="665667" y="1357298"/>
            <a:ext cx="3906333" cy="2372802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392909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143248"/>
            <a:ext cx="47267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4066.vu.lt/Files/Naujienos/2158486mfipweq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7" y="571480"/>
            <a:ext cx="82153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99FF"/>
                </a:solidFill>
              </a:rPr>
              <a:t>Все зависит от </a:t>
            </a:r>
            <a:r>
              <a:rPr lang="ru-RU" sz="4000" b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99FF"/>
                </a:solidFill>
              </a:rPr>
              <a:t>нас самих!)))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99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384</TotalTime>
  <Words>70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Вера</cp:lastModifiedBy>
  <cp:revision>19</cp:revision>
  <dcterms:created xsi:type="dcterms:W3CDTF">2014-08-24T10:58:12Z</dcterms:created>
  <dcterms:modified xsi:type="dcterms:W3CDTF">2017-02-05T15:41:06Z</dcterms:modified>
</cp:coreProperties>
</file>